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Özel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officegen</dc:creator>
  <cp:lastModifiedBy>aydan atalay</cp:lastModifiedBy>
  <cp:revision>2</cp:revision>
  <dcterms:created xsi:type="dcterms:W3CDTF">2021-01-17T18:21:10Z</dcterms:created>
  <dcterms:modified xsi:type="dcterms:W3CDTF">2021-01-17T18:23:11Z</dcterms:modified>
</cp:coreProperties>
</file>